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21"/>
  </p:notesMasterIdLst>
  <p:sldIdLst>
    <p:sldId id="348" r:id="rId4"/>
    <p:sldId id="312" r:id="rId5"/>
    <p:sldId id="310" r:id="rId6"/>
    <p:sldId id="353" r:id="rId7"/>
    <p:sldId id="354" r:id="rId8"/>
    <p:sldId id="355" r:id="rId9"/>
    <p:sldId id="356" r:id="rId10"/>
    <p:sldId id="357" r:id="rId11"/>
    <p:sldId id="342" r:id="rId12"/>
    <p:sldId id="358" r:id="rId13"/>
    <p:sldId id="359" r:id="rId14"/>
    <p:sldId id="343" r:id="rId15"/>
    <p:sldId id="360" r:id="rId16"/>
    <p:sldId id="361" r:id="rId17"/>
    <p:sldId id="362" r:id="rId18"/>
    <p:sldId id="308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3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1008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80" r:id="rId4"/>
    <p:sldLayoutId id="2147483691" r:id="rId5"/>
    <p:sldLayoutId id="2147483692" r:id="rId6"/>
    <p:sldLayoutId id="2147483693" r:id="rId7"/>
    <p:sldLayoutId id="214748369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462773" y="1507688"/>
            <a:ext cx="550137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7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Kebiasaan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Anak Indonesia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Hebat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(KAIH)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5956-CB08-C88F-5BD2-0A28E91B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6301">
            <a:off x="3940411" y="1446017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00B93-C48E-3EA1-1399-CF414289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77" y="163000"/>
            <a:ext cx="4581391" cy="6478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65174-EDF0-D632-54DE-0EACE4E0EE02}"/>
              </a:ext>
            </a:extLst>
          </p:cNvPr>
          <p:cNvSpPr txBox="1"/>
          <p:nvPr/>
        </p:nvSpPr>
        <p:spPr>
          <a:xfrm>
            <a:off x="7635240" y="3198167"/>
            <a:ext cx="3858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https://</a:t>
            </a:r>
            <a:r>
              <a:rPr lang="en-ID" sz="2400" b="0" i="0" dirty="0" err="1">
                <a:solidFill>
                  <a:srgbClr val="0070C0"/>
                </a:solidFill>
                <a:effectLst/>
                <a:latin typeface="__Inter_d65c78"/>
              </a:rPr>
              <a:t>tally.so</a:t>
            </a:r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/r/3EZM1r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E0A4D3C-DB5F-DDF1-8F8A-639E5E296085}"/>
              </a:ext>
            </a:extLst>
          </p:cNvPr>
          <p:cNvSpPr/>
          <p:nvPr/>
        </p:nvSpPr>
        <p:spPr>
          <a:xfrm>
            <a:off x="6780628" y="3335326"/>
            <a:ext cx="534572" cy="230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hlinkClick r:id="rId3" action="ppaction://hlinksldjump"/>
            <a:extLst>
              <a:ext uri="{FF2B5EF4-FFF2-40B4-BE49-F238E27FC236}">
                <a16:creationId xmlns:a16="http://schemas.microsoft.com/office/drawing/2014/main" id="{CA82043F-683A-9332-B7B1-F2CB9D7009B1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DC353-4381-0EB7-31DB-6940AA06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5" y="1470754"/>
            <a:ext cx="9437163" cy="4453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3EBFA-3D53-3DCD-983D-2AAAD69ADE8C}"/>
              </a:ext>
            </a:extLst>
          </p:cNvPr>
          <p:cNvSpPr/>
          <p:nvPr/>
        </p:nvSpPr>
        <p:spPr>
          <a:xfrm>
            <a:off x="2080592" y="389919"/>
            <a:ext cx="7593495" cy="543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data </a:t>
            </a:r>
            <a:r>
              <a:rPr lang="en-US" dirty="0" err="1"/>
              <a:t>Ortu</a:t>
            </a:r>
            <a:r>
              <a:rPr lang="en-US" dirty="0"/>
              <a:t>/Wali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Verval</a:t>
            </a:r>
            <a:endParaRPr lang="en-US" dirty="0"/>
          </a:p>
        </p:txBody>
      </p:sp>
      <p:sp>
        <p:nvSpPr>
          <p:cNvPr id="4" name="Left Arrow 3">
            <a:hlinkClick r:id="rId3" action="ppaction://hlinksldjump"/>
            <a:extLst>
              <a:ext uri="{FF2B5EF4-FFF2-40B4-BE49-F238E27FC236}">
                <a16:creationId xmlns:a16="http://schemas.microsoft.com/office/drawing/2014/main" id="{62D7AA2A-6FF2-A3B2-A6DA-5FF04BE7F03B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747192-221C-428D-A887-46B73ADD638D}"/>
              </a:ext>
            </a:extLst>
          </p:cNvPr>
          <p:cNvSpPr txBox="1"/>
          <p:nvPr/>
        </p:nvSpPr>
        <p:spPr>
          <a:xfrm>
            <a:off x="6444760" y="3429000"/>
            <a:ext cx="542899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Model format di Tally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604E9-C44A-AF57-6D08-601918F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59" y="643239"/>
            <a:ext cx="68326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89229-2FA0-9AF2-724A-BB48DA35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1414"/>
            <a:ext cx="5647765" cy="62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96E97-8858-F0F7-5654-37B0C5BD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5" y="0"/>
            <a:ext cx="455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5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42BC-A17B-7C1A-431F-4C335B8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04" y="1440095"/>
            <a:ext cx="6405337" cy="5046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47BA9-4F59-EC19-BF4E-5090C19C3E00}"/>
              </a:ext>
            </a:extLst>
          </p:cNvPr>
          <p:cNvSpPr/>
          <p:nvPr/>
        </p:nvSpPr>
        <p:spPr>
          <a:xfrm>
            <a:off x="1407404" y="3039035"/>
            <a:ext cx="2035043" cy="11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49FD5-9185-79D1-6983-B4DB8B4DE35D}"/>
              </a:ext>
            </a:extLst>
          </p:cNvPr>
          <p:cNvCxnSpPr/>
          <p:nvPr/>
        </p:nvCxnSpPr>
        <p:spPr>
          <a:xfrm flipV="1">
            <a:off x="3455894" y="2649071"/>
            <a:ext cx="3550024" cy="941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0E00B1-B1CE-12D6-53C3-855615905DDB}"/>
              </a:ext>
            </a:extLst>
          </p:cNvPr>
          <p:cNvSpPr/>
          <p:nvPr/>
        </p:nvSpPr>
        <p:spPr>
          <a:xfrm>
            <a:off x="7019365" y="2151529"/>
            <a:ext cx="4652682" cy="12774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F904-DC51-11F3-71BF-1FDB453432ED}"/>
              </a:ext>
            </a:extLst>
          </p:cNvPr>
          <p:cNvSpPr txBox="1"/>
          <p:nvPr/>
        </p:nvSpPr>
        <p:spPr>
          <a:xfrm>
            <a:off x="7140388" y="2464405"/>
            <a:ext cx="430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Akan </a:t>
            </a:r>
            <a:r>
              <a:rPr lang="en-US" dirty="0" err="1"/>
              <a:t>masuk</a:t>
            </a:r>
            <a:r>
              <a:rPr lang="en-US" dirty="0"/>
              <a:t> di google drive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dipindah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5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B0FBF-D51C-444A-9AFC-FECC53F381E0}"/>
              </a:ext>
            </a:extLst>
          </p:cNvPr>
          <p:cNvSpPr/>
          <p:nvPr/>
        </p:nvSpPr>
        <p:spPr>
          <a:xfrm>
            <a:off x="-1" y="3126673"/>
            <a:ext cx="5580527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AFB06-6B7D-4AFA-88D8-0598B7823A3A}"/>
              </a:ext>
            </a:extLst>
          </p:cNvPr>
          <p:cNvSpPr txBox="1"/>
          <p:nvPr/>
        </p:nvSpPr>
        <p:spPr>
          <a:xfrm>
            <a:off x="652416" y="3206787"/>
            <a:ext cx="46697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766E13-54AB-93F4-6F83-F2D8B35961C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-71533" r="-1095" b="-333109"/>
          <a:stretch/>
        </p:blipFill>
        <p:spPr>
          <a:xfrm>
            <a:off x="6232525" y="1851025"/>
            <a:ext cx="2289175" cy="3752850"/>
          </a:xfrm>
        </p:spPr>
      </p:pic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>
            <a:off x="754479" y="1493139"/>
            <a:ext cx="3336584" cy="4958373"/>
            <a:chOff x="3788560" y="0"/>
            <a:chExt cx="4614879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BCBC5BF5-BD62-A98A-1434-72CC171C6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30" y="55080"/>
            <a:ext cx="3868325" cy="724247"/>
          </a:xfrm>
        </p:spPr>
        <p:txBody>
          <a:bodyPr/>
          <a:lstStyle/>
          <a:p>
            <a:r>
              <a:rPr lang="en-US" dirty="0" err="1"/>
              <a:t>Trik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881FD-9983-8865-0596-8235A8B0C77D}"/>
              </a:ext>
            </a:extLst>
          </p:cNvPr>
          <p:cNvSpPr txBox="1"/>
          <p:nvPr/>
        </p:nvSpPr>
        <p:spPr>
          <a:xfrm>
            <a:off x="4217255" y="346095"/>
            <a:ext cx="7248781" cy="372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Download spreadsheet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jurnal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dan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verivikasi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ortu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contoh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merah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Alamat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spreadsheet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1CFF9-8B64-ED3D-3E93-C13098417900}"/>
              </a:ext>
            </a:extLst>
          </p:cNvPr>
          <p:cNvSpPr txBox="1"/>
          <p:nvPr/>
        </p:nvSpPr>
        <p:spPr>
          <a:xfrm>
            <a:off x="4407607" y="1801541"/>
            <a:ext cx="724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=IMPORTRANGE("</a:t>
            </a: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docs.google.com</a:t>
            </a:r>
            <a:r>
              <a:rPr lang="en-US" dirty="0">
                <a:solidFill>
                  <a:srgbClr val="FF0000"/>
                </a:solidFill>
              </a:rPr>
              <a:t>/spreadsheets/d/1WrbHqeZ8qTq4vxcfmpp3vUGm6G-X22MoCOlAE3okjoI/</a:t>
            </a:r>
            <a:r>
              <a:rPr lang="en-US" dirty="0"/>
              <a:t>", "Sheet1!E2:E400")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3902D68-250A-9173-6A8D-D09CEB13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55" y="3870123"/>
            <a:ext cx="7772400" cy="288425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03183-6C07-E7B9-F25B-46F25AB82C74}"/>
              </a:ext>
            </a:extLst>
          </p:cNvPr>
          <p:cNvCxnSpPr/>
          <p:nvPr/>
        </p:nvCxnSpPr>
        <p:spPr>
          <a:xfrm flipV="1">
            <a:off x="6096000" y="4289612"/>
            <a:ext cx="1461247" cy="102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2AD3F6-4293-A7F6-65AE-4795CBAB6815}"/>
              </a:ext>
            </a:extLst>
          </p:cNvPr>
          <p:cNvSpPr/>
          <p:nvPr/>
        </p:nvSpPr>
        <p:spPr>
          <a:xfrm>
            <a:off x="4598894" y="3690982"/>
            <a:ext cx="7516627" cy="583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4971132" y="202191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ALUR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986FDD-F787-BABD-EAAA-04B71BFF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9" y="811642"/>
            <a:ext cx="9031555" cy="5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F0E2D-0BBE-E5B0-5608-EE8005B3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" y="899035"/>
            <a:ext cx="8985336" cy="5958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36DD18-B0CC-39DB-026B-666623EF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66" y="-126227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4736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3655679" y="163573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Review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7D2A3C8-2819-5784-1E6D-3C31C98D89A9}"/>
              </a:ext>
            </a:extLst>
          </p:cNvPr>
          <p:cNvGrpSpPr/>
          <p:nvPr/>
        </p:nvGrpSpPr>
        <p:grpSpPr>
          <a:xfrm>
            <a:off x="12769516" y="3575616"/>
            <a:ext cx="1006057" cy="950495"/>
            <a:chOff x="3544388" y="1380450"/>
            <a:chExt cx="5477691" cy="54776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EE83428-6068-0C07-569C-67D6EE8571D3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99A0C92-6CF4-358C-862C-F5C0C20C9AC1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8" name="Freeform: Shape 3">
                  <a:extLst>
                    <a:ext uri="{FF2B5EF4-FFF2-40B4-BE49-F238E27FC236}">
                      <a16:creationId xmlns:a16="http://schemas.microsoft.com/office/drawing/2014/main" id="{E311BA11-2651-CA85-439E-1FBD36C5D574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">
                  <a:extLst>
                    <a:ext uri="{FF2B5EF4-FFF2-40B4-BE49-F238E27FC236}">
                      <a16:creationId xmlns:a16="http://schemas.microsoft.com/office/drawing/2014/main" id="{685DBEDD-36C0-74FC-4023-A91EFD5627E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: Shape 5">
                  <a:extLst>
                    <a:ext uri="{FF2B5EF4-FFF2-40B4-BE49-F238E27FC236}">
                      <a16:creationId xmlns:a16="http://schemas.microsoft.com/office/drawing/2014/main" id="{5FCF4BAE-3D3F-6F6F-D61C-21988850A4C5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6">
                  <a:extLst>
                    <a:ext uri="{FF2B5EF4-FFF2-40B4-BE49-F238E27FC236}">
                      <a16:creationId xmlns:a16="http://schemas.microsoft.com/office/drawing/2014/main" id="{CB6EDABF-AE6A-6901-D923-CDCF0ADB8B0B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7">
                  <a:extLst>
                    <a:ext uri="{FF2B5EF4-FFF2-40B4-BE49-F238E27FC236}">
                      <a16:creationId xmlns:a16="http://schemas.microsoft.com/office/drawing/2014/main" id="{553C1C82-9A6D-5878-D623-3BA95D6B0166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8">
                  <a:extLst>
                    <a:ext uri="{FF2B5EF4-FFF2-40B4-BE49-F238E27FC236}">
                      <a16:creationId xmlns:a16="http://schemas.microsoft.com/office/drawing/2014/main" id="{3E85E278-7B11-5807-72C2-955ED4C3D45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12">
                  <a:extLst>
                    <a:ext uri="{FF2B5EF4-FFF2-40B4-BE49-F238E27FC236}">
                      <a16:creationId xmlns:a16="http://schemas.microsoft.com/office/drawing/2014/main" id="{A22FD4FB-0D2D-11A9-3FD0-33B04D27D354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15">
                  <a:extLst>
                    <a:ext uri="{FF2B5EF4-FFF2-40B4-BE49-F238E27FC236}">
                      <a16:creationId xmlns:a16="http://schemas.microsoft.com/office/drawing/2014/main" id="{BBA41FA2-1EDE-C3CF-2B8B-8557E1EC7C5C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17">
                  <a:extLst>
                    <a:ext uri="{FF2B5EF4-FFF2-40B4-BE49-F238E27FC236}">
                      <a16:creationId xmlns:a16="http://schemas.microsoft.com/office/drawing/2014/main" id="{BB22CA6B-661F-E8E8-AF68-3497F15A20D9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Rectangle 9">
                <a:extLst>
                  <a:ext uri="{FF2B5EF4-FFF2-40B4-BE49-F238E27FC236}">
                    <a16:creationId xmlns:a16="http://schemas.microsoft.com/office/drawing/2014/main" id="{A455E348-5924-BB55-673B-D0483A93A17F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5" name="Circle: Hollow 9">
              <a:extLst>
                <a:ext uri="{FF2B5EF4-FFF2-40B4-BE49-F238E27FC236}">
                  <a16:creationId xmlns:a16="http://schemas.microsoft.com/office/drawing/2014/main" id="{105A7D5B-3C54-8A7D-9C5E-85A23B4DF701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Diamond 56">
            <a:hlinkClick r:id="rId5" action="ppaction://hlinksldjump"/>
            <a:extLst>
              <a:ext uri="{FF2B5EF4-FFF2-40B4-BE49-F238E27FC236}">
                <a16:creationId xmlns:a16="http://schemas.microsoft.com/office/drawing/2014/main" id="{E8EDC4A2-39D0-A150-9556-759B1DE94950}"/>
              </a:ext>
            </a:extLst>
          </p:cNvPr>
          <p:cNvSpPr/>
          <p:nvPr/>
        </p:nvSpPr>
        <p:spPr>
          <a:xfrm>
            <a:off x="7898937" y="1177294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Diamond 57">
            <a:hlinkClick r:id="rId6" action="ppaction://hlinksldjump"/>
            <a:extLst>
              <a:ext uri="{FF2B5EF4-FFF2-40B4-BE49-F238E27FC236}">
                <a16:creationId xmlns:a16="http://schemas.microsoft.com/office/drawing/2014/main" id="{620A5956-CE61-0A9B-7100-1486121B67B3}"/>
              </a:ext>
            </a:extLst>
          </p:cNvPr>
          <p:cNvSpPr/>
          <p:nvPr/>
        </p:nvSpPr>
        <p:spPr>
          <a:xfrm>
            <a:off x="7898936" y="2637822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hlinkClick r:id="rId7" action="ppaction://hlinksldjump"/>
            <a:extLst>
              <a:ext uri="{FF2B5EF4-FFF2-40B4-BE49-F238E27FC236}">
                <a16:creationId xmlns:a16="http://schemas.microsoft.com/office/drawing/2014/main" id="{3A236ACC-8C9B-2374-A3FA-4F6BE12D1DD8}"/>
              </a:ext>
            </a:extLst>
          </p:cNvPr>
          <p:cNvSpPr/>
          <p:nvPr/>
        </p:nvSpPr>
        <p:spPr>
          <a:xfrm>
            <a:off x="8191766" y="4200760"/>
            <a:ext cx="1160514" cy="1145321"/>
          </a:xfrm>
          <a:prstGeom prst="ellipse">
            <a:avLst/>
          </a:prstGeom>
          <a:solidFill>
            <a:schemeClr val="accent1">
              <a:alpha val="3185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598C577-0963-C9D0-509E-0D5323A63C73}"/>
              </a:ext>
            </a:extLst>
          </p:cNvPr>
          <p:cNvSpPr/>
          <p:nvPr/>
        </p:nvSpPr>
        <p:spPr>
          <a:xfrm>
            <a:off x="11405157" y="6454884"/>
            <a:ext cx="641358" cy="3776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an 60">
            <a:hlinkClick r:id="rId7" action="ppaction://hlinksldjump"/>
            <a:extLst>
              <a:ext uri="{FF2B5EF4-FFF2-40B4-BE49-F238E27FC236}">
                <a16:creationId xmlns:a16="http://schemas.microsoft.com/office/drawing/2014/main" id="{C75CC491-B0A8-A706-642D-7604946F48A6}"/>
              </a:ext>
            </a:extLst>
          </p:cNvPr>
          <p:cNvSpPr/>
          <p:nvPr/>
        </p:nvSpPr>
        <p:spPr>
          <a:xfrm>
            <a:off x="6010031" y="5473992"/>
            <a:ext cx="1570892" cy="993913"/>
          </a:xfrm>
          <a:prstGeom prst="can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80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7FA86-4F94-7DC8-D122-0625BD53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5" y="2336310"/>
            <a:ext cx="3834596" cy="3389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6317D-9A95-0FDC-FAB4-D92E0A63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67" y="256973"/>
            <a:ext cx="6397478" cy="6344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384A-5B71-CEC7-6A8F-C6B944A3BBAD}"/>
              </a:ext>
            </a:extLst>
          </p:cNvPr>
          <p:cNvSpPr txBox="1"/>
          <p:nvPr/>
        </p:nvSpPr>
        <p:spPr>
          <a:xfrm>
            <a:off x="249701" y="138890"/>
            <a:ext cx="289208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tally.so</a:t>
            </a:r>
            <a:r>
              <a:rPr lang="en-US" sz="2400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9704-8B2B-6422-1B51-748079583C62}"/>
              </a:ext>
            </a:extLst>
          </p:cNvPr>
          <p:cNvSpPr txBox="1"/>
          <p:nvPr/>
        </p:nvSpPr>
        <p:spPr>
          <a:xfrm>
            <a:off x="249701" y="763119"/>
            <a:ext cx="276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tally.so</a:t>
            </a:r>
            <a:r>
              <a:rPr lang="en-US" dirty="0">
                <a:solidFill>
                  <a:srgbClr val="0070C0"/>
                </a:solidFill>
              </a:rPr>
              <a:t>/r/w49Jjb</a:t>
            </a:r>
          </a:p>
        </p:txBody>
      </p:sp>
      <p:sp>
        <p:nvSpPr>
          <p:cNvPr id="12" name="Left Arrow 11">
            <a:hlinkClick r:id="rId4" action="ppaction://hlinksldjump"/>
            <a:extLst>
              <a:ext uri="{FF2B5EF4-FFF2-40B4-BE49-F238E27FC236}">
                <a16:creationId xmlns:a16="http://schemas.microsoft.com/office/drawing/2014/main" id="{E3277FE9-8C5A-7F5D-0EFC-F018A979E38E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319C8-AA3A-0532-A637-335F8FC8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" y="165295"/>
            <a:ext cx="11900453" cy="6527409"/>
          </a:xfrm>
          <a:prstGeom prst="rect">
            <a:avLst/>
          </a:prstGeom>
        </p:spPr>
      </p:pic>
      <p:sp>
        <p:nvSpPr>
          <p:cNvPr id="3" name="Left Arrow 2">
            <a:hlinkClick r:id="rId3" action="ppaction://hlinksldjump"/>
            <a:extLst>
              <a:ext uri="{FF2B5EF4-FFF2-40B4-BE49-F238E27FC236}">
                <a16:creationId xmlns:a16="http://schemas.microsoft.com/office/drawing/2014/main" id="{0AD0A216-BEAC-1D7C-02FF-3D1BD0EEF13B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C6BD7-DFAF-101E-CD8D-853C57035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6" y="815926"/>
            <a:ext cx="11884996" cy="5303520"/>
          </a:xfrm>
          <a:prstGeom prst="rect">
            <a:avLst/>
          </a:prstGeom>
        </p:spPr>
      </p:pic>
      <p:sp>
        <p:nvSpPr>
          <p:cNvPr id="6" name="Left Arrow 5">
            <a:hlinkClick r:id="rId3" action="ppaction://hlinksldjump"/>
            <a:extLst>
              <a:ext uri="{FF2B5EF4-FFF2-40B4-BE49-F238E27FC236}">
                <a16:creationId xmlns:a16="http://schemas.microsoft.com/office/drawing/2014/main" id="{5FA7FD96-F16F-6FE5-B99D-E278A3369C93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5282969" cy="1142740"/>
            <a:chOff x="6665542" y="2749602"/>
            <a:chExt cx="528296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Report KAIH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526282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File PDF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dikirim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Bersama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link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verval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137</Words>
  <Application>Microsoft Macintosh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__Inter_d65c78</vt:lpstr>
      <vt:lpstr>Arial</vt:lpstr>
      <vt:lpstr>Calibri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DX</cp:lastModifiedBy>
  <cp:revision>39</cp:revision>
  <dcterms:created xsi:type="dcterms:W3CDTF">2020-01-20T05:08:25Z</dcterms:created>
  <dcterms:modified xsi:type="dcterms:W3CDTF">2025-02-04T04:17:39Z</dcterms:modified>
</cp:coreProperties>
</file>